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2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12E7B6F-F73C-CE47-BB8F-8265C3F75CF6}" type="datetimeFigureOut">
              <a:rPr lang="en-US" smtClean="0"/>
              <a:t>9/3/15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134C2D6-480B-304D-9088-30BB5A59CE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46319" y="4624667"/>
            <a:ext cx="3992881" cy="1937459"/>
          </a:xfrm>
        </p:spPr>
        <p:txBody>
          <a:bodyPr>
            <a:normAutofit/>
          </a:bodyPr>
          <a:lstStyle/>
          <a:p>
            <a:r>
              <a:rPr lang="en-US" dirty="0" smtClean="0"/>
              <a:t>Welcome!</a:t>
            </a:r>
            <a:br>
              <a:rPr lang="en-US" dirty="0" smtClean="0"/>
            </a:br>
            <a:r>
              <a:rPr lang="en-US" dirty="0" smtClean="0"/>
              <a:t>US History ACP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5719" cy="306752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20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Focus: What </a:t>
            </a:r>
            <a:r>
              <a:rPr lang="en-US" dirty="0"/>
              <a:t>is Historiography? Who are historians and how do we analyze their perspectives?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Activity</a:t>
            </a:r>
            <a:r>
              <a:rPr lang="en-US" dirty="0"/>
              <a:t>: Do Now: Take 5 minutes to reread wood or </a:t>
            </a:r>
            <a:r>
              <a:rPr lang="en-US" dirty="0" err="1"/>
              <a:t>Zinn</a:t>
            </a:r>
            <a:r>
              <a:rPr lang="en-US" dirty="0"/>
              <a:t> </a:t>
            </a:r>
          </a:p>
          <a:p>
            <a:r>
              <a:rPr lang="en-US" dirty="0"/>
              <a:t>What is </a:t>
            </a:r>
            <a:r>
              <a:rPr lang="en-US" dirty="0" smtClean="0"/>
              <a:t>the historian’s </a:t>
            </a:r>
            <a:r>
              <a:rPr lang="en-US" dirty="0"/>
              <a:t>analysis of the revolution</a:t>
            </a:r>
            <a:r>
              <a:rPr lang="en-US" dirty="0" smtClean="0"/>
              <a:t>? Summarize in one sentence. </a:t>
            </a:r>
            <a:endParaRPr lang="en-US" dirty="0"/>
          </a:p>
          <a:p>
            <a:r>
              <a:rPr lang="en-US" dirty="0"/>
              <a:t>In groups of four, write 4</a:t>
            </a:r>
            <a:r>
              <a:rPr lang="en-US" dirty="0" smtClean="0"/>
              <a:t>-</a:t>
            </a:r>
            <a:r>
              <a:rPr lang="en-US" dirty="0"/>
              <a:t>8 bullet points addressing this question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27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Split-pairs and share with other author group</a:t>
            </a:r>
          </a:p>
          <a:p>
            <a:r>
              <a:rPr lang="en-US" dirty="0"/>
              <a:t>Read </a:t>
            </a:r>
            <a:r>
              <a:rPr lang="en-US" dirty="0" smtClean="0"/>
              <a:t>biographies of both historians:</a:t>
            </a:r>
          </a:p>
          <a:p>
            <a:r>
              <a:rPr lang="en-US" dirty="0" smtClean="0"/>
              <a:t> </a:t>
            </a:r>
            <a:r>
              <a:rPr lang="en-US" dirty="0"/>
              <a:t>how do they contribute to our understanding of the revolution and these historians? </a:t>
            </a:r>
          </a:p>
          <a:p>
            <a:r>
              <a:rPr lang="en-US" dirty="0"/>
              <a:t>Now we can explore the question: What is historiography? </a:t>
            </a:r>
            <a:endParaRPr lang="en-US" dirty="0" smtClean="0"/>
          </a:p>
          <a:p>
            <a:r>
              <a:rPr lang="en-US" dirty="0" smtClean="0"/>
              <a:t>Why is it important to study historiography?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84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7406</TotalTime>
  <Words>109</Words>
  <Application>Microsoft Macintosh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Advantage</vt:lpstr>
      <vt:lpstr>Welcome! US History ACP </vt:lpstr>
      <vt:lpstr>Focus: What is Historiography? Who are historians and how do we analyze their perspectives? 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 US History ACP Ms. Despo Day 2: </dc:title>
  <dc:creator>Despo Jennifer</dc:creator>
  <cp:lastModifiedBy>WPS</cp:lastModifiedBy>
  <cp:revision>13</cp:revision>
  <dcterms:created xsi:type="dcterms:W3CDTF">2014-08-28T11:51:57Z</dcterms:created>
  <dcterms:modified xsi:type="dcterms:W3CDTF">2015-09-03T15:22:39Z</dcterms:modified>
</cp:coreProperties>
</file>